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  <p:sldId id="279" r:id="rId9"/>
    <p:sldId id="280" r:id="rId10"/>
    <p:sldId id="281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B"/>
    <a:srgbClr val="99999C"/>
    <a:srgbClr val="F7F7F7"/>
    <a:srgbClr val="E2E2E4"/>
    <a:srgbClr val="3ED984"/>
    <a:srgbClr val="252525"/>
    <a:srgbClr val="3C9FFA"/>
    <a:srgbClr val="F8F9F9"/>
    <a:srgbClr val="FE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62"/>
    <p:restoredTop sz="94677"/>
  </p:normalViewPr>
  <p:slideViewPr>
    <p:cSldViewPr snapToGrid="0">
      <p:cViewPr varScale="1">
        <p:scale>
          <a:sx n="131" d="100"/>
          <a:sy n="131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2021. 12. 13.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57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07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09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92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94E1A-58C6-954F-A0CD-FC7150E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2657" r="5221" b="11730"/>
          <a:stretch/>
        </p:blipFill>
        <p:spPr>
          <a:xfrm>
            <a:off x="627117" y="-1018621"/>
            <a:ext cx="5258294" cy="217456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3C30BC-2087-9548-BECA-70D027B84F21}"/>
              </a:ext>
            </a:extLst>
          </p:cNvPr>
          <p:cNvSpPr/>
          <p:nvPr/>
        </p:nvSpPr>
        <p:spPr>
          <a:xfrm>
            <a:off x="1004369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F907-261B-164B-AB69-345000A591B0}"/>
              </a:ext>
            </a:extLst>
          </p:cNvPr>
          <p:cNvSpPr txBox="1"/>
          <p:nvPr/>
        </p:nvSpPr>
        <p:spPr>
          <a:xfrm>
            <a:off x="1211973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EMAIL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0DD82-69CA-8347-9AEF-3B7F344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2226863"/>
            <a:ext cx="605330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F9668-3BD9-294C-A117-9EA76F0EDF25}"/>
              </a:ext>
            </a:extLst>
          </p:cNvPr>
          <p:cNvSpPr txBox="1"/>
          <p:nvPr/>
        </p:nvSpPr>
        <p:spPr>
          <a:xfrm>
            <a:off x="1241008" y="255033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매주 한 번 메일로 개발자 행사를 보내드려요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BCD3AD8-0387-F14E-8D32-C3A768CCB94C}"/>
              </a:ext>
            </a:extLst>
          </p:cNvPr>
          <p:cNvSpPr/>
          <p:nvPr/>
        </p:nvSpPr>
        <p:spPr>
          <a:xfrm>
            <a:off x="6096000" y="158329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B9-9DA4-374C-BBA6-AE696E79DA62}"/>
              </a:ext>
            </a:extLst>
          </p:cNvPr>
          <p:cNvSpPr txBox="1"/>
          <p:nvPr/>
        </p:nvSpPr>
        <p:spPr>
          <a:xfrm>
            <a:off x="6303604" y="205797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Android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5310-2A7A-2244-9DD1-389381DD384E}"/>
              </a:ext>
            </a:extLst>
          </p:cNvPr>
          <p:cNvSpPr txBox="1"/>
          <p:nvPr/>
        </p:nvSpPr>
        <p:spPr>
          <a:xfrm>
            <a:off x="6332639" y="2550335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안드로이드 앱 에서도 만나요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2EACB33-E468-AA46-A724-2C56B659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8964" y="2053678"/>
            <a:ext cx="605152" cy="7170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48E7FBA-8E74-7A4E-9261-7F3AE0960580}"/>
              </a:ext>
            </a:extLst>
          </p:cNvPr>
          <p:cNvSpPr/>
          <p:nvPr/>
        </p:nvSpPr>
        <p:spPr>
          <a:xfrm>
            <a:off x="1004369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54EF5-2EAE-E741-BAD5-26E7E62970C4}"/>
              </a:ext>
            </a:extLst>
          </p:cNvPr>
          <p:cNvSpPr txBox="1"/>
          <p:nvPr/>
        </p:nvSpPr>
        <p:spPr>
          <a:xfrm>
            <a:off x="1211973" y="4072568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Contributors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86BAB-359B-0748-8324-BBE47216772D}"/>
              </a:ext>
            </a:extLst>
          </p:cNvPr>
          <p:cNvSpPr txBox="1"/>
          <p:nvPr/>
        </p:nvSpPr>
        <p:spPr>
          <a:xfrm>
            <a:off x="1241008" y="456493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기여해주신 분들을 기억합니다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D433BC-32A6-F740-8E3A-A3284319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36" y="4212104"/>
            <a:ext cx="617280" cy="61728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CA5AD5A-9B00-404A-827F-89D5AF328886}"/>
              </a:ext>
            </a:extLst>
          </p:cNvPr>
          <p:cNvSpPr/>
          <p:nvPr/>
        </p:nvSpPr>
        <p:spPr>
          <a:xfrm>
            <a:off x="6096000" y="359789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CCD98-C7DD-EA42-91DA-7690636EA348}"/>
              </a:ext>
            </a:extLst>
          </p:cNvPr>
          <p:cNvSpPr txBox="1"/>
          <p:nvPr/>
        </p:nvSpPr>
        <p:spPr>
          <a:xfrm>
            <a:off x="6303604" y="4277577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What NEXT?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D802D1D-2187-1F4A-A117-55F48F91D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707" y="4260951"/>
            <a:ext cx="461666" cy="4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D7BDDC-9063-BA40-8F67-848B5F1128AC}"/>
              </a:ext>
            </a:extLst>
          </p:cNvPr>
          <p:cNvSpPr/>
          <p:nvPr/>
        </p:nvSpPr>
        <p:spPr>
          <a:xfrm>
            <a:off x="-914400" y="-1271752"/>
            <a:ext cx="13999779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0E1693-EBC3-A24D-80C8-A20D615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-729665"/>
            <a:ext cx="4744272" cy="7934505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8F398-7A09-F348-84AE-202C7493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-729665"/>
            <a:ext cx="5954768" cy="6316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F5F7A-9E13-CD4B-8E1D-50E2B763293D}"/>
              </a:ext>
            </a:extLst>
          </p:cNvPr>
          <p:cNvSpPr txBox="1"/>
          <p:nvPr/>
        </p:nvSpPr>
        <p:spPr>
          <a:xfrm>
            <a:off x="3048000" y="7474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OLD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D2206-EEE2-3D40-9D38-D264E054441C}"/>
              </a:ext>
            </a:extLst>
          </p:cNvPr>
          <p:cNvSpPr txBox="1"/>
          <p:nvPr/>
        </p:nvSpPr>
        <p:spPr>
          <a:xfrm>
            <a:off x="8877360" y="74740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NEW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3B4892-1A6A-A74A-8C8C-22BC114F3499}"/>
              </a:ext>
            </a:extLst>
          </p:cNvPr>
          <p:cNvSpPr/>
          <p:nvPr/>
        </p:nvSpPr>
        <p:spPr>
          <a:xfrm>
            <a:off x="3618690" y="729574"/>
            <a:ext cx="5398851" cy="5398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41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79</Words>
  <Application>Microsoft Macintosh PowerPoint</Application>
  <PresentationFormat>와이드스크린</PresentationFormat>
  <Paragraphs>27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NanumGothic</vt:lpstr>
      <vt:lpstr>나눔스퀘어_ac ExtraBold</vt:lpstr>
      <vt:lpstr>맑은 고딕</vt:lpstr>
      <vt:lpstr>여기어때 잘난체 OTF</vt:lpstr>
      <vt:lpstr>NANUMGOTHIC EXTRABOLD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51</cp:revision>
  <dcterms:created xsi:type="dcterms:W3CDTF">2020-08-29T11:33:38Z</dcterms:created>
  <dcterms:modified xsi:type="dcterms:W3CDTF">2021-12-13T05:17:17Z</dcterms:modified>
</cp:coreProperties>
</file>